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BF5E4B7-710B-47C0-94BA-6F3E4340DCD2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C9D71EC-346F-4C05-9462-9E202F0DA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336709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Лирика поэтов-символистов. К. Д. Баль­монт, А. </a:t>
            </a: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Белый и других</a:t>
            </a:r>
            <a:endParaRPr lang="ru-RU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BG4CGnkyoJc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3381375" cy="3533775"/>
          </a:xfrm>
          <a:prstGeom prst="rect">
            <a:avLst/>
          </a:prstGeom>
          <a:noFill/>
        </p:spPr>
      </p:pic>
      <p:pic>
        <p:nvPicPr>
          <p:cNvPr id="5" name="Picture 7" descr="26-160-1038-14-032933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286124"/>
            <a:ext cx="2308225" cy="3228975"/>
          </a:xfrm>
          <a:prstGeom prst="rect">
            <a:avLst/>
          </a:prstGeom>
          <a:noFill/>
        </p:spPr>
      </p:pic>
      <p:pic>
        <p:nvPicPr>
          <p:cNvPr id="6" name="Picture 5" descr="50314665_Andrey_Beluyy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9615" y="1"/>
            <a:ext cx="3253740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Scan00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286123"/>
            <a:ext cx="2428892" cy="323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28596" y="4143380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К.Бальмонт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72396" y="4572008"/>
            <a:ext cx="1499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А.Белый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11430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К.Бальмонт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«Кинжальные слова»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/>
          </a:p>
          <a:p>
            <a:pPr algn="ctr">
              <a:buNone/>
            </a:pPr>
            <a:r>
              <a:rPr lang="ru-RU" b="1" i="1" dirty="0" smtClean="0"/>
              <a:t>Я </a:t>
            </a:r>
            <a:r>
              <a:rPr lang="ru-RU" b="1" i="1" dirty="0" smtClean="0"/>
              <a:t>устал от нежных снов.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От восторгов этих цельных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Гармонических пиров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И напоев колыбельных.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Я хочу порвать лазурь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Успокоенных мечтаний.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Я хочу горящих зданий,</a:t>
            </a:r>
            <a:endParaRPr lang="ru-RU" b="1" dirty="0" smtClean="0"/>
          </a:p>
          <a:p>
            <a:pPr algn="ctr">
              <a:buNone/>
            </a:pPr>
            <a:r>
              <a:rPr lang="ru-RU" b="1" i="1" dirty="0" smtClean="0"/>
              <a:t>Я хочу кричащих бурь!</a:t>
            </a:r>
            <a:endParaRPr lang="ru-RU" b="1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Противоположность настроений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«</a:t>
            </a:r>
            <a:r>
              <a:rPr lang="ru-RU" b="1" i="1" dirty="0" smtClean="0">
                <a:solidFill>
                  <a:srgbClr val="C00000"/>
                </a:solidFill>
              </a:rPr>
              <a:t>Белый лебедь»,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«</a:t>
            </a:r>
            <a:r>
              <a:rPr lang="ru-RU" b="1" i="1" dirty="0" smtClean="0">
                <a:solidFill>
                  <a:srgbClr val="C00000"/>
                </a:solidFill>
              </a:rPr>
              <a:t>Лесные травы»,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«Придорожные </a:t>
            </a:r>
            <a:r>
              <a:rPr lang="ru-RU" b="1" i="1" dirty="0" smtClean="0">
                <a:solidFill>
                  <a:srgbClr val="C00000"/>
                </a:solidFill>
              </a:rPr>
              <a:t>травы»,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«</a:t>
            </a:r>
            <a:r>
              <a:rPr lang="ru-RU" b="1" i="1" dirty="0" smtClean="0">
                <a:solidFill>
                  <a:srgbClr val="C00000"/>
                </a:solidFill>
              </a:rPr>
              <a:t>Влага»,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«</a:t>
            </a:r>
            <a:r>
              <a:rPr lang="ru-RU" b="1" i="1" dirty="0" smtClean="0">
                <a:solidFill>
                  <a:srgbClr val="C00000"/>
                </a:solidFill>
              </a:rPr>
              <a:t>Фантазия</a:t>
            </a:r>
            <a:r>
              <a:rPr lang="ru-RU" b="1" i="1" dirty="0" smtClean="0">
                <a:solidFill>
                  <a:srgbClr val="C00000"/>
                </a:solidFill>
              </a:rPr>
              <a:t>»,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«</a:t>
            </a:r>
            <a:r>
              <a:rPr lang="ru-RU" b="1" i="1" dirty="0" err="1" smtClean="0">
                <a:solidFill>
                  <a:srgbClr val="C00000"/>
                </a:solidFill>
              </a:rPr>
              <a:t>Безглагольность</a:t>
            </a:r>
            <a:r>
              <a:rPr lang="ru-RU" b="1" i="1" dirty="0" smtClean="0">
                <a:solidFill>
                  <a:srgbClr val="C00000"/>
                </a:solidFill>
              </a:rPr>
              <a:t>»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41763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Анализ стихотворения «Фантазия»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w-dog.ru/wallpapers/9/7/370436632143263/noch-zima-luna-pejzaz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285860"/>
            <a:ext cx="762000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А.Белый (Борис Николаевич Бугаев)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428736"/>
            <a:ext cx="4163406" cy="50530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     В </a:t>
            </a:r>
            <a:r>
              <a:rPr lang="ru-RU" b="1" dirty="0" smtClean="0">
                <a:solidFill>
                  <a:srgbClr val="7030A0"/>
                </a:solidFill>
              </a:rPr>
              <a:t>первом сборнике стихов и лирической прозы «Золото в лазури» (1904) покорение скалистых горных вершин или полет к солнцу символизировали прорыв из обыденности в вечность, к мистическому идеалу («Будем как Солнце»).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16" descr="Scan000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28736"/>
            <a:ext cx="3500462" cy="490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Scan001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692150"/>
            <a:ext cx="6911975" cy="4710113"/>
          </a:xfrm>
          <a:noFill/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3543300" y="56816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1339850" y="5445125"/>
            <a:ext cx="65182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Руководитель литературного музея Андрея Белого 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 в Центральной библиотеке г.Железнодорожный</a:t>
            </a:r>
          </a:p>
          <a:p>
            <a:pPr algn="ctr"/>
            <a:r>
              <a:rPr lang="ru-RU" b="1" dirty="0" err="1">
                <a:solidFill>
                  <a:srgbClr val="7030A0"/>
                </a:solidFill>
              </a:rPr>
              <a:t>В.Уралов</a:t>
            </a:r>
            <a:r>
              <a:rPr lang="ru-RU" b="1" dirty="0">
                <a:solidFill>
                  <a:srgbClr val="7030A0"/>
                </a:solidFill>
              </a:rPr>
              <a:t> рассказывает о трех периодах жизни поэта</a:t>
            </a:r>
            <a:r>
              <a:rPr lang="ru-RU" dirty="0">
                <a:solidFill>
                  <a:srgbClr val="7030A0"/>
                </a:solidFill>
              </a:rPr>
              <a:t>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«Из окна вагона</a:t>
            </a:r>
            <a:r>
              <a:rPr lang="ru-RU" b="1" dirty="0" smtClean="0">
                <a:solidFill>
                  <a:srgbClr val="0070C0"/>
                </a:solidFill>
              </a:rPr>
              <a:t>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http://agrarnik.ru/_files/u11462/112a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5"/>
            <a:ext cx="7929578" cy="52863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51</TotalTime>
  <Words>146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Лирика поэтов-символистов. К. Д. Баль­монт, А. Белый и других</vt:lpstr>
      <vt:lpstr>Слайд 2</vt:lpstr>
      <vt:lpstr>К.Бальмонт  «Кинжальные слова»</vt:lpstr>
      <vt:lpstr>Противоположность настроений </vt:lpstr>
      <vt:lpstr>Анализ стихотворения «Фантазия»</vt:lpstr>
      <vt:lpstr>А.Белый (Борис Николаевич Бугаев) </vt:lpstr>
      <vt:lpstr>Слайд 7</vt:lpstr>
      <vt:lpstr>«Из окна вагона»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Лирика поэтов-символистов. К. Д. Баль­монт, А. Белый и других</dc:title>
  <dc:creator>*</dc:creator>
  <cp:lastModifiedBy>*</cp:lastModifiedBy>
  <cp:revision>7</cp:revision>
  <dcterms:created xsi:type="dcterms:W3CDTF">2017-01-20T17:33:10Z</dcterms:created>
  <dcterms:modified xsi:type="dcterms:W3CDTF">2017-02-08T04:54:53Z</dcterms:modified>
</cp:coreProperties>
</file>